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9753600" cx="13004800"/>
  <p:notesSz cx="6858000" cy="9144000"/>
  <p:embeddedFontLst>
    <p:embeddedFont>
      <p:font typeface="Fjalla One"/>
      <p:regular r:id="rId28"/>
    </p:embeddedFon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jallaOn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6f7611a7d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46f7611a7d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f7611a7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f7611a7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 type="tx">
  <p:cSld name="TITLE_AND_BODY">
    <p:bg>
      <p:bgPr>
        <a:solidFill>
          <a:srgbClr val="22222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 Alt" showMasterSp="0">
  <p:cSld name="Title &amp; Subtitle Al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bg>
      <p:bgPr>
        <a:solidFill>
          <a:srgbClr val="22222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348613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Alt">
  <p:cSld name="Title &amp; Bullets Al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348613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bg>
      <p:bgPr>
        <a:solidFill>
          <a:srgbClr val="22222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348613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lt" showMasterSp="0">
  <p:cSld name="Quote Alt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  <a:defRPr sz="9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6000"/>
              <a:buFont typeface="Arial"/>
              <a:buNone/>
              <a:defRPr sz="60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lt" showMasterSp="0">
  <p:cSld name="Blank Al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rgbClr val="22222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 showMasterSp="0">
  <p:cSld name="Photo - Vertical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4"/>
          <p:cNvCxnSpPr/>
          <p:nvPr/>
        </p:nvCxnSpPr>
        <p:spPr>
          <a:xfrm flipH="1" rot="10800000">
            <a:off x="5892800" y="6141012"/>
            <a:ext cx="6705600" cy="145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" name="Google Shape;17;p4"/>
          <p:cNvSpPr/>
          <p:nvPr>
            <p:ph idx="2" type="pic"/>
          </p:nvPr>
        </p:nvSpPr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 showMasterSp="0">
  <p:cSld name="Photo">
    <p:bg>
      <p:bgPr>
        <a:solidFill>
          <a:srgbClr val="22222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69900" y="2362200"/>
            <a:ext cx="12065000" cy="5229225"/>
          </a:xfrm>
          <a:custGeom>
            <a:rect b="b" l="l" r="r" t="t"/>
            <a:pathLst>
              <a:path extrusionOk="0" h="21600" w="2160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  <a:defRPr sz="9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3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>
  <p:cSld name="Photo - Horizontal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cxnSp>
        <p:nvCxnSpPr>
          <p:cNvPr id="32" name="Google Shape;32;p7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7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 showMasterSp="0">
  <p:cSld name="Photo - 3 Up">
    <p:bg>
      <p:bgPr>
        <a:solidFill>
          <a:srgbClr val="22222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>
            <p:ph idx="2" type="pic"/>
          </p:nvPr>
        </p:nvSpPr>
        <p:spPr>
          <a:xfrm>
            <a:off x="6503154" y="0"/>
            <a:ext cx="6502401" cy="4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8" name="Google Shape;38;p8"/>
          <p:cNvSpPr/>
          <p:nvPr>
            <p:ph idx="3" type="pic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" name="Google Shape;39;p8"/>
          <p:cNvSpPr/>
          <p:nvPr>
            <p:ph idx="4" type="pic"/>
          </p:nvPr>
        </p:nvSpPr>
        <p:spPr>
          <a:xfrm>
            <a:off x="0" y="0"/>
            <a:ext cx="646853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bg>
      <p:bgPr>
        <a:solidFill>
          <a:srgbClr val="22222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indent="-348613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indent="-348613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indent="-348613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indent="-348613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43" name="Google Shape;43;p9"/>
          <p:cNvSpPr/>
          <p:nvPr>
            <p:ph idx="2" type="pic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415288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1pPr>
            <a:lvl2pPr indent="-415288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2pPr>
            <a:lvl3pPr indent="-415288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3pPr>
            <a:lvl4pPr indent="-415288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4pPr>
            <a:lvl5pPr indent="-415288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showMasterSp="0" type="title">
  <p:cSld name="TITLE">
    <p:bg>
      <p:bgPr>
        <a:solidFill>
          <a:srgbClr val="22222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10"/>
          <p:cNvCxnSpPr/>
          <p:nvPr/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" name="Google Shape;49;p10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indent="-228600" lvl="0" marL="4572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8613" lvl="5" marL="2743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indent="-348613" lvl="6" marL="3200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indent="-348614" lvl="7" marL="3657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indent="-348614" lvl="8" marL="4114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406400" y="993160"/>
            <a:ext cx="12192000" cy="263"/>
          </a:xfrm>
          <a:prstGeom prst="straightConnector1">
            <a:avLst/>
          </a:prstGeom>
          <a:noFill/>
          <a:ln cap="flat" cmpd="sng" w="254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lvl="0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455292" lvl="0" marL="4572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55292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55292" lvl="2" marL="13716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55292" lvl="3" marL="18288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55292" lvl="4" marL="22860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455292" lvl="5" marL="27432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455292" lvl="6" marL="3200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455292" lvl="7" marL="36576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455292" lvl="8" marL="41148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b="0" i="0" sz="34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air-row.github.io/Airrow.github.io/index-4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Wbv5YmgMJC9GV5oiWORzPEMcZEDvE1By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0.png"/><Relationship Id="rId5" Type="http://schemas.openxmlformats.org/officeDocument/2006/relationships/image" Target="../media/image9.jp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17000"/>
              <a:t>THE AIRROW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linda-fewings-675969-unsplash.jpg" id="161" name="Google Shape;161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9" l="0" r="0" t="130"/>
          <a:stretch/>
        </p:blipFill>
        <p:spPr>
          <a:xfrm>
            <a:off x="6503154" y="0"/>
            <a:ext cx="6502401" cy="4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maso-pecchioli-581840-unsplash.jpg" id="162" name="Google Shape;162;p2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48295"/>
          <a:stretch/>
        </p:blipFill>
        <p:spPr>
          <a:xfrm>
            <a:off x="6503154" y="4913724"/>
            <a:ext cx="6502401" cy="5043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wihug-473576-unsplash (1).jpg" id="163" name="Google Shape;163;p2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5843" l="31274" r="31275" t="0"/>
          <a:stretch/>
        </p:blipFill>
        <p:spPr>
          <a:xfrm>
            <a:off x="0" y="53270"/>
            <a:ext cx="6468534" cy="970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cques-le-gall-631402-unsplash.jpg" id="168" name="Google Shape;168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673" l="0" r="0" t="0"/>
          <a:stretch/>
        </p:blipFill>
        <p:spPr>
          <a:xfrm>
            <a:off x="0" y="0"/>
            <a:ext cx="13004800" cy="5981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8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28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REDUCE COST</a:t>
            </a:r>
            <a:endParaRPr sz="9600"/>
          </a:p>
        </p:txBody>
      </p:sp>
      <p:sp>
        <p:nvSpPr>
          <p:cNvPr id="171" name="Google Shape;171;p28"/>
          <p:cNvSpPr txBox="1"/>
          <p:nvPr>
            <p:ph idx="3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5400" cap="none">
              <a:solidFill>
                <a:srgbClr val="A6AA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elinda-fewings-675969-unsplash.jpg" id="172" name="Google Shape;172;p28"/>
          <p:cNvPicPr preferRelativeResize="0"/>
          <p:nvPr/>
        </p:nvPicPr>
        <p:blipFill rotWithShape="1">
          <a:blip r:embed="rId4">
            <a:alphaModFix/>
          </a:blip>
          <a:srcRect b="129" l="0" r="0" t="130"/>
          <a:stretch/>
        </p:blipFill>
        <p:spPr>
          <a:xfrm>
            <a:off x="13496113" y="0"/>
            <a:ext cx="6502401" cy="4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wihug-473576-unsplash (1).jpg" id="173" name="Google Shape;173;p28"/>
          <p:cNvPicPr preferRelativeResize="0"/>
          <p:nvPr/>
        </p:nvPicPr>
        <p:blipFill rotWithShape="1">
          <a:blip r:embed="rId5">
            <a:alphaModFix/>
          </a:blip>
          <a:srcRect b="15843" l="31274" r="31275" t="0"/>
          <a:stretch/>
        </p:blipFill>
        <p:spPr>
          <a:xfrm>
            <a:off x="-6959978" y="53270"/>
            <a:ext cx="6468534" cy="970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maso-pecchioli-581840-unsplash.jpg" id="174" name="Google Shape;174;p28"/>
          <p:cNvPicPr preferRelativeResize="0"/>
          <p:nvPr/>
        </p:nvPicPr>
        <p:blipFill rotWithShape="1">
          <a:blip r:embed="rId6">
            <a:alphaModFix/>
          </a:blip>
          <a:srcRect b="0" l="0" r="0" t="48295"/>
          <a:stretch/>
        </p:blipFill>
        <p:spPr>
          <a:xfrm>
            <a:off x="6503154" y="10146124"/>
            <a:ext cx="6502401" cy="50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ne.jpg" id="179" name="Google Shape;179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632" l="0" r="0" t="0"/>
          <a:stretch/>
        </p:blipFill>
        <p:spPr>
          <a:xfrm>
            <a:off x="0" y="0"/>
            <a:ext cx="13004800" cy="5985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9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9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REDUCE COST</a:t>
            </a:r>
            <a:endParaRPr sz="9600"/>
          </a:p>
        </p:txBody>
      </p:sp>
      <p:sp>
        <p:nvSpPr>
          <p:cNvPr id="182" name="Google Shape;182;p29"/>
          <p:cNvSpPr txBox="1"/>
          <p:nvPr>
            <p:ph idx="3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5400" cap="none">
              <a:solidFill>
                <a:srgbClr val="A6AA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ults-airport-architecture-518244.jpg" id="187" name="Google Shape;18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477" l="0" r="0" t="15477"/>
          <a:stretch/>
        </p:blipFill>
        <p:spPr>
          <a:xfrm>
            <a:off x="0" y="0"/>
            <a:ext cx="13004800" cy="5985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0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30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REDUCE COST</a:t>
            </a:r>
            <a:endParaRPr sz="9600"/>
          </a:p>
        </p:txBody>
      </p:sp>
      <p:sp>
        <p:nvSpPr>
          <p:cNvPr id="190" name="Google Shape;190;p30"/>
          <p:cNvSpPr txBox="1"/>
          <p:nvPr>
            <p:ph idx="3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5400" cap="none">
              <a:solidFill>
                <a:srgbClr val="A6AA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rred.jpg" id="195" name="Google Shape;195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477" l="0" r="0" t="15477"/>
          <a:stretch/>
        </p:blipFill>
        <p:spPr>
          <a:xfrm>
            <a:off x="0" y="0"/>
            <a:ext cx="13004800" cy="5985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1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1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REDUCE COST</a:t>
            </a:r>
            <a:endParaRPr sz="9600"/>
          </a:p>
        </p:txBody>
      </p:sp>
      <p:sp>
        <p:nvSpPr>
          <p:cNvPr id="198" name="Google Shape;198;p31"/>
          <p:cNvSpPr txBox="1"/>
          <p:nvPr>
            <p:ph idx="3" type="body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/>
          </a:p>
        </p:txBody>
      </p:sp>
      <p:cxnSp>
        <p:nvCxnSpPr>
          <p:cNvPr id="199" name="Google Shape;199;p31"/>
          <p:cNvCxnSpPr/>
          <p:nvPr/>
        </p:nvCxnSpPr>
        <p:spPr>
          <a:xfrm flipH="1" rot="10800000">
            <a:off x="-12801600" y="4356091"/>
            <a:ext cx="12192000" cy="262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0" name="Google Shape;200;p31"/>
          <p:cNvSpPr txBox="1"/>
          <p:nvPr/>
        </p:nvSpPr>
        <p:spPr>
          <a:xfrm>
            <a:off x="-5142351" y="4537716"/>
            <a:ext cx="6868373" cy="7797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40"/>
              <a:buFont typeface="Arial"/>
              <a:buNone/>
            </a:pPr>
            <a:r>
              <a:rPr b="0" i="0" lang="en-US" sz="584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TRAVEL EFFICIENCY </a:t>
            </a:r>
            <a:endParaRPr/>
          </a:p>
        </p:txBody>
      </p:sp>
      <p:pic>
        <p:nvPicPr>
          <p:cNvPr descr="alex-suprun-474508-unsplash (1).jpg" id="201" name="Google Shape;201;p31"/>
          <p:cNvPicPr preferRelativeResize="0"/>
          <p:nvPr/>
        </p:nvPicPr>
        <p:blipFill rotWithShape="1">
          <a:blip r:embed="rId4">
            <a:alphaModFix/>
          </a:blip>
          <a:srcRect b="25627" l="0" r="0" t="25627"/>
          <a:stretch/>
        </p:blipFill>
        <p:spPr>
          <a:xfrm>
            <a:off x="13208000" y="5509972"/>
            <a:ext cx="13004800" cy="4225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y-beales-53407-unsplash.jpg" id="202" name="Google Shape;202;p31"/>
          <p:cNvPicPr preferRelativeResize="0"/>
          <p:nvPr/>
        </p:nvPicPr>
        <p:blipFill rotWithShape="1">
          <a:blip r:embed="rId5">
            <a:alphaModFix/>
          </a:blip>
          <a:srcRect b="37365" l="0" r="0" t="13961"/>
          <a:stretch/>
        </p:blipFill>
        <p:spPr>
          <a:xfrm>
            <a:off x="-13614400" y="0"/>
            <a:ext cx="13004800" cy="422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y-beales-53407-unsplash.jpg" id="207" name="Google Shape;207;p32"/>
          <p:cNvPicPr preferRelativeResize="0"/>
          <p:nvPr/>
        </p:nvPicPr>
        <p:blipFill rotWithShape="1">
          <a:blip r:embed="rId3">
            <a:alphaModFix/>
          </a:blip>
          <a:srcRect b="37365" l="0" r="0" t="13961"/>
          <a:stretch/>
        </p:blipFill>
        <p:spPr>
          <a:xfrm>
            <a:off x="0" y="0"/>
            <a:ext cx="13004800" cy="4225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-suprun-474508-unsplash (1).jpg" id="208" name="Google Shape;208;p32"/>
          <p:cNvPicPr preferRelativeResize="0"/>
          <p:nvPr/>
        </p:nvPicPr>
        <p:blipFill rotWithShape="1">
          <a:blip r:embed="rId4">
            <a:alphaModFix/>
          </a:blip>
          <a:srcRect b="25627" l="0" r="0" t="25627"/>
          <a:stretch/>
        </p:blipFill>
        <p:spPr>
          <a:xfrm>
            <a:off x="0" y="5509972"/>
            <a:ext cx="13004801" cy="4225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idx="4294967295" type="title"/>
          </p:nvPr>
        </p:nvSpPr>
        <p:spPr>
          <a:xfrm>
            <a:off x="3068211" y="4482391"/>
            <a:ext cx="68685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40"/>
              <a:buFont typeface="Arial"/>
              <a:buNone/>
            </a:pPr>
            <a:r>
              <a:rPr lang="en-US" sz="4800"/>
              <a:t>TRAVEL EFFICIENCY </a:t>
            </a:r>
            <a:endParaRPr sz="4800"/>
          </a:p>
        </p:txBody>
      </p:sp>
      <p:cxnSp>
        <p:nvCxnSpPr>
          <p:cNvPr id="210" name="Google Shape;210;p32"/>
          <p:cNvCxnSpPr/>
          <p:nvPr/>
        </p:nvCxnSpPr>
        <p:spPr>
          <a:xfrm flipH="1" rot="10800000">
            <a:off x="406400" y="5388197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1" name="Google Shape;211;p32"/>
          <p:cNvCxnSpPr/>
          <p:nvPr/>
        </p:nvCxnSpPr>
        <p:spPr>
          <a:xfrm flipH="1" rot="10800000">
            <a:off x="406400" y="4356091"/>
            <a:ext cx="12192000" cy="262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pixel-1064367-unsplash.jpg" id="216" name="Google Shape;21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863033" y="1833201"/>
            <a:ext cx="5984371" cy="72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4800"/>
              <a:t>PRICING MODEL</a:t>
            </a:r>
            <a:endParaRPr/>
          </a:p>
        </p:txBody>
      </p:sp>
      <p:sp>
        <p:nvSpPr>
          <p:cNvPr id="218" name="Google Shape;218;p33"/>
          <p:cNvSpPr txBox="1"/>
          <p:nvPr>
            <p:ph idx="3" type="body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 &amp; Hard</a:t>
            </a:r>
            <a:r>
              <a:rPr lang="en-US"/>
              <a:t>w</a:t>
            </a:r>
            <a:r>
              <a:rPr lang="en-US" sz="2800"/>
              <a:t>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Hardware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</a:t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-2759052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-1497519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pixel-1064367-unsplash.jpg" id="225" name="Google Shape;22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863033" y="1833201"/>
            <a:ext cx="5984371" cy="72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4800"/>
              <a:t>PRICING MODEL</a:t>
            </a:r>
            <a:endParaRPr/>
          </a:p>
        </p:txBody>
      </p:sp>
      <p:sp>
        <p:nvSpPr>
          <p:cNvPr id="227" name="Google Shape;227;p34"/>
          <p:cNvSpPr txBox="1"/>
          <p:nvPr>
            <p:ph idx="3" type="body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 &amp; Hard</a:t>
            </a:r>
            <a:r>
              <a:rPr lang="en-US"/>
              <a:t>w</a:t>
            </a:r>
            <a:r>
              <a:rPr lang="en-US" sz="2800"/>
              <a:t>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Hardware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</a:t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4059150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5320684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-1458634" y="4299854"/>
            <a:ext cx="1153237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-2163850" y="6026150"/>
            <a:ext cx="1153236" cy="723900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pixel-1064367-unsplash.jpg" id="236" name="Google Shape;236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863033" y="1833201"/>
            <a:ext cx="5984371" cy="72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4800"/>
              <a:t>PRICING MODEL</a:t>
            </a:r>
            <a:endParaRPr/>
          </a:p>
        </p:txBody>
      </p:sp>
      <p:sp>
        <p:nvSpPr>
          <p:cNvPr id="238" name="Google Shape;238;p35"/>
          <p:cNvSpPr txBox="1"/>
          <p:nvPr>
            <p:ph idx="3" type="body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 &amp; Hard</a:t>
            </a:r>
            <a:r>
              <a:rPr lang="en-US"/>
              <a:t>w</a:t>
            </a:r>
            <a:r>
              <a:rPr lang="en-US" sz="2800"/>
              <a:t>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Hardware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4059150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5320684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4059150" y="4299854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-2163850" y="6026150"/>
            <a:ext cx="1153236" cy="723900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pixel-1064367-unsplash.jpg" id="247" name="Google Shape;247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863033" y="1833201"/>
            <a:ext cx="5984371" cy="72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4800"/>
              <a:t>PRICING MODEL</a:t>
            </a:r>
            <a:endParaRPr/>
          </a:p>
        </p:txBody>
      </p:sp>
      <p:sp>
        <p:nvSpPr>
          <p:cNvPr id="249" name="Google Shape;249;p36"/>
          <p:cNvSpPr txBox="1"/>
          <p:nvPr>
            <p:ph idx="3" type="body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 &amp; Hard</a:t>
            </a:r>
            <a:r>
              <a:rPr lang="en-US"/>
              <a:t>w</a:t>
            </a:r>
            <a:r>
              <a:rPr lang="en-US" sz="2800"/>
              <a:t>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Hardware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2940"/>
              <a:buChar char="▸"/>
            </a:pPr>
            <a:r>
              <a:rPr lang="en-US" sz="2800"/>
              <a:t>App</a:t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4059150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5320684" y="2791177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4059150" y="4299854"/>
            <a:ext cx="1153236" cy="723901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4059150" y="6026150"/>
            <a:ext cx="1153236" cy="723900"/>
          </a:xfrm>
          <a:custGeom>
            <a:rect b="b" l="l" r="r" t="t"/>
            <a:pathLst>
              <a:path extrusionOk="0" h="21600" w="21163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8"/>
                </a:cubicBezTo>
                <a:cubicBezTo>
                  <a:pt x="3652" y="4548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-schiele-501809-unsplash.jpg" id="91" name="Google Shape;91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083" r="35415" t="0"/>
          <a:stretch/>
        </p:blipFill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5892800" y="6286825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410"/>
              <a:buFont typeface="Arial"/>
              <a:buNone/>
            </a:pPr>
            <a:r>
              <a:rPr lang="en-US" sz="9600"/>
              <a:t>THE PRODUCT</a:t>
            </a:r>
            <a:endParaRPr sz="9600"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THE AIRROW</a:t>
            </a:r>
            <a:endParaRPr/>
          </a:p>
        </p:txBody>
      </p:sp>
      <p:pic>
        <p:nvPicPr>
          <p:cNvPr descr="michal-parzuchowski-262847-unsplash.jpg" id="94" name="Google Shape;94;p19"/>
          <p:cNvPicPr preferRelativeResize="0"/>
          <p:nvPr/>
        </p:nvPicPr>
        <p:blipFill rotWithShape="1">
          <a:blip r:embed="rId4">
            <a:alphaModFix/>
          </a:blip>
          <a:srcRect b="0" l="5551" r="5550" t="0"/>
          <a:stretch/>
        </p:blipFill>
        <p:spPr>
          <a:xfrm>
            <a:off x="-13411202" y="0"/>
            <a:ext cx="13004801" cy="975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aag.png" id="95" name="Google Shape;95;p19"/>
          <p:cNvPicPr preferRelativeResize="0"/>
          <p:nvPr/>
        </p:nvPicPr>
        <p:blipFill rotWithShape="1">
          <a:blip r:embed="rId5">
            <a:alphaModFix/>
          </a:blip>
          <a:srcRect b="2015" l="2186" r="1846" t="2016"/>
          <a:stretch/>
        </p:blipFill>
        <p:spPr>
          <a:xfrm>
            <a:off x="-14070609" y="101798"/>
            <a:ext cx="14323772" cy="955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INDUSTRY FEEDBACK</a:t>
            </a:r>
            <a:endParaRPr sz="9600"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5400" cap="none">
              <a:solidFill>
                <a:srgbClr val="A6AA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3">
            <a:alphaModFix/>
          </a:blip>
          <a:srcRect b="0" l="26620" r="26643" t="0"/>
          <a:stretch/>
        </p:blipFill>
        <p:spPr>
          <a:xfrm>
            <a:off x="-1199200" y="0"/>
            <a:ext cx="6837880" cy="975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5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5" name="Google Shape;26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587" r="46868" t="0"/>
          <a:stretch/>
        </p:blipFill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WEBSITE</a:t>
            </a:r>
            <a:endParaRPr sz="9600"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5892800" y="4960050"/>
            <a:ext cx="67056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https://air-row.github.io/Airrow.github.io/index-4.html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75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2" name="Google Shape;272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397" r="0" t="0"/>
          <a:stretch/>
        </p:blipFill>
        <p:spPr>
          <a:xfrm>
            <a:off x="0" y="0"/>
            <a:ext cx="548083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title"/>
          </p:nvPr>
        </p:nvSpPr>
        <p:spPr>
          <a:xfrm>
            <a:off x="5892800" y="4294328"/>
            <a:ext cx="6705600" cy="270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9600"/>
              <a:t>VISION</a:t>
            </a:r>
            <a:endParaRPr sz="9600"/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17000"/>
              <a:t>THE AND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>
            <p:ph idx="2" type="pic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5892800" y="4267200"/>
            <a:ext cx="6705600" cy="18033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video_head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58775" y="-1010375"/>
            <a:ext cx="16129400" cy="120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hal-parzuchowski-262847-unsplash.jpg" id="108" name="Google Shape;108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1" r="555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03824" y="6477090"/>
            <a:ext cx="8728920" cy="1447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Fjalla One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GPS FOR THE AIRPORT</a:t>
            </a:r>
            <a:endParaRPr/>
          </a:p>
        </p:txBody>
      </p:sp>
      <p:pic>
        <p:nvPicPr>
          <p:cNvPr descr="luaag.png" id="110" name="Google Shape;110;p21"/>
          <p:cNvPicPr preferRelativeResize="0"/>
          <p:nvPr/>
        </p:nvPicPr>
        <p:blipFill rotWithShape="1">
          <a:blip r:embed="rId4">
            <a:alphaModFix/>
          </a:blip>
          <a:srcRect b="2015" l="2186" r="1846" t="2016"/>
          <a:stretch/>
        </p:blipFill>
        <p:spPr>
          <a:xfrm>
            <a:off x="-697586" y="101733"/>
            <a:ext cx="14323772" cy="9550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vid-preston-513659-unsplash.jpg" id="111" name="Google Shape;111;p21"/>
          <p:cNvPicPr preferRelativeResize="0"/>
          <p:nvPr/>
        </p:nvPicPr>
        <p:blipFill rotWithShape="1">
          <a:blip r:embed="rId5">
            <a:alphaModFix/>
          </a:blip>
          <a:srcRect b="25003" l="0" r="0" t="25003"/>
          <a:stretch/>
        </p:blipFill>
        <p:spPr>
          <a:xfrm>
            <a:off x="-1" y="9982200"/>
            <a:ext cx="13004802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ch.png" id="112" name="Google Shape;112;p21"/>
          <p:cNvPicPr preferRelativeResize="0"/>
          <p:nvPr/>
        </p:nvPicPr>
        <p:blipFill rotWithShape="1">
          <a:blip r:embed="rId6">
            <a:alphaModFix/>
          </a:blip>
          <a:srcRect b="26438" l="25251" r="25251" t="24066"/>
          <a:stretch/>
        </p:blipFill>
        <p:spPr>
          <a:xfrm>
            <a:off x="3289841" y="9748537"/>
            <a:ext cx="6501472" cy="9753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/>
          <p:nvPr/>
        </p:nvCxnSpPr>
        <p:spPr>
          <a:xfrm>
            <a:off x="384866" y="8239759"/>
            <a:ext cx="8728919" cy="1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vid-preston-513659-unsplash.jpg" id="118" name="Google Shape;118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003" l="0" r="0" t="25003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hal-parzuchowski-262847-unsplash.jpg" id="119" name="Google Shape;119;p22"/>
          <p:cNvPicPr preferRelativeResize="0"/>
          <p:nvPr/>
        </p:nvPicPr>
        <p:blipFill rotWithShape="1">
          <a:blip r:embed="rId4">
            <a:alphaModFix/>
          </a:blip>
          <a:srcRect b="0" l="5551" r="5550" t="0"/>
          <a:stretch/>
        </p:blipFill>
        <p:spPr>
          <a:xfrm>
            <a:off x="38177" y="-10363200"/>
            <a:ext cx="13004801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442002" y="-12420600"/>
            <a:ext cx="8728919" cy="1447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Fjalla One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GPS FOR THE AIRPORT</a:t>
            </a:r>
            <a:endParaRPr/>
          </a:p>
        </p:txBody>
      </p:sp>
      <p:pic>
        <p:nvPicPr>
          <p:cNvPr descr="luaag.png" id="121" name="Google Shape;121;p22"/>
          <p:cNvPicPr preferRelativeResize="0"/>
          <p:nvPr/>
        </p:nvPicPr>
        <p:blipFill rotWithShape="1">
          <a:blip r:embed="rId5">
            <a:alphaModFix/>
          </a:blip>
          <a:srcRect b="2015" l="2186" r="1846" t="2016"/>
          <a:stretch/>
        </p:blipFill>
        <p:spPr>
          <a:xfrm>
            <a:off x="-659408" y="-10261467"/>
            <a:ext cx="14323771" cy="9550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ch.png" id="122" name="Google Shape;122;p22"/>
          <p:cNvPicPr preferRelativeResize="0"/>
          <p:nvPr/>
        </p:nvPicPr>
        <p:blipFill rotWithShape="1">
          <a:blip r:embed="rId6">
            <a:alphaModFix/>
          </a:blip>
          <a:srcRect b="26438" l="25251" r="25251" t="24066"/>
          <a:stretch/>
        </p:blipFill>
        <p:spPr>
          <a:xfrm>
            <a:off x="3289841" y="-233663"/>
            <a:ext cx="6501472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582493" y="7774516"/>
            <a:ext cx="7916169" cy="10795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Fjalla On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STREAMLINE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r>
              <a:rPr b="0" i="0" lang="en-US" sz="6100" u="none" cap="none" strike="noStrik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INFORMATION</a:t>
            </a:r>
            <a:endParaRPr/>
          </a:p>
        </p:txBody>
      </p:sp>
      <p:cxnSp>
        <p:nvCxnSpPr>
          <p:cNvPr id="124" name="Google Shape;124;p22"/>
          <p:cNvCxnSpPr/>
          <p:nvPr/>
        </p:nvCxnSpPr>
        <p:spPr>
          <a:xfrm>
            <a:off x="2176118" y="9054596"/>
            <a:ext cx="8277797" cy="1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 sz="9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ALMOST LATE LMAO.</a:t>
            </a:r>
            <a:endParaRPr/>
          </a:p>
        </p:txBody>
      </p:sp>
      <p:sp>
        <p:nvSpPr>
          <p:cNvPr id="130" name="Google Shape;130;p23"/>
          <p:cNvSpPr txBox="1"/>
          <p:nvPr>
            <p:ph idx="2" type="body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2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6000"/>
              <a:buFont typeface="Arial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 The Airrow  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icole-harrington-62045-unsplash.jpg" id="135" name="Google Shape;135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9" r="21606" t="0"/>
          <a:stretch/>
        </p:blipFill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>
            <p:ph idx="1" type="body"/>
          </p:nvPr>
        </p:nvCxnSpPr>
        <p:spPr>
          <a:xfrm flipH="1" rot="10800000">
            <a:off x="406400" y="6140894"/>
            <a:ext cx="12192000" cy="263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24"/>
          <p:cNvSpPr txBox="1"/>
          <p:nvPr>
            <p:ph type="title"/>
          </p:nvPr>
        </p:nvSpPr>
        <p:spPr>
          <a:xfrm>
            <a:off x="278300" y="6426200"/>
            <a:ext cx="12320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</a:pPr>
            <a:r>
              <a:rPr lang="en-US" sz="7200"/>
              <a:t>CENTRALIZATION</a:t>
            </a:r>
            <a:endParaRPr sz="7200"/>
          </a:p>
        </p:txBody>
      </p:sp>
      <p:pic>
        <p:nvPicPr>
          <p:cNvPr descr="chuttersnap-348304-unsplash.jpg" id="138" name="Google Shape;138;p24"/>
          <p:cNvPicPr preferRelativeResize="0"/>
          <p:nvPr/>
        </p:nvPicPr>
        <p:blipFill rotWithShape="1">
          <a:blip r:embed="rId4">
            <a:alphaModFix/>
          </a:blip>
          <a:srcRect b="0" l="42349" r="20099" t="0"/>
          <a:stretch/>
        </p:blipFill>
        <p:spPr>
          <a:xfrm>
            <a:off x="-13614402" y="0"/>
            <a:ext cx="5486401" cy="97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-235966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70"/>
              <a:buFont typeface="Arial"/>
              <a:buNone/>
            </a:pPr>
            <a:r>
              <a:rPr b="0" i="0" lang="en-US" sz="1037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TARGET MARKET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-235966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THE AIRROW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uttersnap-348304-unsplash.jpg" id="145" name="Google Shape;14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349" r="20099" t="0"/>
          <a:stretch/>
        </p:blipFill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70"/>
              <a:buFont typeface="Arial"/>
              <a:buNone/>
            </a:pPr>
            <a:r>
              <a:rPr lang="en-US" sz="10370"/>
              <a:t>TARGET MARKET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THE AIRROW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.jpg"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14843" r="780" t="0"/>
          <a:stretch/>
        </p:blipFill>
        <p:spPr>
          <a:xfrm>
            <a:off x="7547671" y="-1"/>
            <a:ext cx="5486401" cy="9753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275957" y="558800"/>
            <a:ext cx="6869290" cy="0"/>
          </a:xfrm>
          <a:prstGeom prst="straightConnector1">
            <a:avLst/>
          </a:prstGeom>
          <a:noFill/>
          <a:ln cap="flat" cmpd="sng" w="381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4" name="Google Shape;154;p26"/>
          <p:cNvSpPr txBox="1"/>
          <p:nvPr>
            <p:ph idx="4294967295" type="title"/>
          </p:nvPr>
        </p:nvSpPr>
        <p:spPr>
          <a:xfrm>
            <a:off x="406400" y="9271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4800"/>
              <a:t>DATA COLLECTION</a:t>
            </a:r>
            <a:endParaRPr/>
          </a:p>
        </p:txBody>
      </p:sp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406400" y="2000250"/>
            <a:ext cx="6299200" cy="68516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</a:pPr>
            <a:r>
              <a:rPr lang="en-US" sz="2800"/>
              <a:t>Know the passengers better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2800"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</a:pPr>
            <a:r>
              <a:rPr lang="en-US" sz="2800"/>
              <a:t>Hot Sports</a:t>
            </a:r>
            <a:endParaRPr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2800"/>
          </a:p>
          <a:p>
            <a:pPr indent="-257811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2800"/>
          </a:p>
          <a:p>
            <a:pPr indent="-444500" lvl="0" marL="4445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</a:pPr>
            <a:r>
              <a:rPr lang="en-US" sz="2800"/>
              <a:t>Marketing and Advertisement </a:t>
            </a:r>
            <a:endParaRPr/>
          </a:p>
        </p:txBody>
      </p:sp>
      <p:pic>
        <p:nvPicPr>
          <p:cNvPr descr="tommaso-pecchioli-581840-unsplash.jpg"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48295"/>
          <a:stretch/>
        </p:blipFill>
        <p:spPr>
          <a:xfrm>
            <a:off x="6503154" y="15683323"/>
            <a:ext cx="6502401" cy="50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699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